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28521-4FE2-4126-A7EE-D8BF949AC6A5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1F87C-93A9-4A30-9B78-21C6E18C1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B2AD3-AE50-4CAD-B0CE-A577932B60EB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5935-F558-4485-A3E1-D9FD1C163D4E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75C-1029-4492-8EAE-1AE7233B233E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EFF9F-E0D6-4255-B7FF-45D10C49AE0F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05441-D0B4-4ECE-B1C8-2B65B88BDFC1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6026-3CE2-4ACE-96CB-266C02A260D4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45CE-9010-432C-9315-FA91CA853BD8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6DB-C32A-47AD-9A20-0251722784AD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605-7C4C-48DD-B469-A2F7CEF104CA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382D-83C0-4A74-AF0E-FA2DCB1C709A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DED7-91BC-4A0C-B2A6-7F2E12A9FCB7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29EDB-169A-41E7-8590-11988557A9D7}" type="datetime1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©Jyoti Lakhani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12E3-D6CB-429B-B6BA-F62D2CED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1470025"/>
          </a:xfrm>
        </p:spPr>
        <p:txBody>
          <a:bodyPr/>
          <a:lstStyle/>
          <a:p>
            <a:r>
              <a:rPr lang="en-IN" b="1" dirty="0" smtClean="0">
                <a:solidFill>
                  <a:srgbClr val="002060"/>
                </a:solidFill>
              </a:rPr>
              <a:t>A</a:t>
            </a:r>
            <a:r>
              <a:rPr lang="en-IN" b="1" dirty="0" smtClean="0">
                <a:solidFill>
                  <a:srgbClr val="C00000"/>
                </a:solidFill>
              </a:rPr>
              <a:t>D</a:t>
            </a:r>
            <a:r>
              <a:rPr lang="en-IN" b="1" dirty="0" smtClean="0">
                <a:solidFill>
                  <a:srgbClr val="00B050"/>
                </a:solidFill>
              </a:rPr>
              <a:t>T : </a:t>
            </a:r>
            <a:r>
              <a:rPr lang="en-IN" b="1" dirty="0" smtClean="0">
                <a:solidFill>
                  <a:srgbClr val="002060"/>
                </a:solidFill>
              </a:rPr>
              <a:t>Abstract</a:t>
            </a:r>
            <a:r>
              <a:rPr lang="en-IN" b="1" dirty="0" smtClean="0"/>
              <a:t> </a:t>
            </a:r>
            <a:r>
              <a:rPr lang="en-IN" b="1" dirty="0" smtClean="0">
                <a:solidFill>
                  <a:srgbClr val="C00000"/>
                </a:solidFill>
              </a:rPr>
              <a:t>Data</a:t>
            </a:r>
            <a:r>
              <a:rPr lang="en-IN" b="1" dirty="0" smtClean="0"/>
              <a:t> </a:t>
            </a:r>
            <a:r>
              <a:rPr lang="en-IN" b="1" dirty="0" smtClean="0">
                <a:solidFill>
                  <a:srgbClr val="00B050"/>
                </a:solidFill>
              </a:rPr>
              <a:t>Type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©Jyoti Lakhani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00034" y="1285860"/>
            <a:ext cx="8215338" cy="2869662"/>
            <a:chOff x="928662" y="2643182"/>
            <a:chExt cx="8215338" cy="2869662"/>
          </a:xfrm>
        </p:grpSpPr>
        <p:sp>
          <p:nvSpPr>
            <p:cNvPr id="6" name="Oval 5"/>
            <p:cNvSpPr/>
            <p:nvPr/>
          </p:nvSpPr>
          <p:spPr>
            <a:xfrm>
              <a:off x="6715140" y="3429000"/>
              <a:ext cx="1285884" cy="12144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b="1" dirty="0" smtClean="0"/>
                <a:t>OBJECT</a:t>
              </a:r>
            </a:p>
            <a:p>
              <a:pPr algn="ctr"/>
              <a:r>
                <a:rPr lang="en-IN" b="1" dirty="0" smtClean="0">
                  <a:solidFill>
                    <a:srgbClr val="FF0000"/>
                  </a:solidFill>
                </a:rPr>
                <a:t>Pen</a:t>
              </a:r>
              <a:endParaRPr lang="en-US" b="1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928662" y="2643182"/>
              <a:ext cx="8215338" cy="2869662"/>
              <a:chOff x="928662" y="2643182"/>
              <a:chExt cx="8215338" cy="286966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928662" y="3143248"/>
                <a:ext cx="4658006" cy="1631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000" b="1" dirty="0" smtClean="0"/>
                  <a:t>A definition for data type</a:t>
                </a:r>
              </a:p>
              <a:p>
                <a:endParaRPr lang="en-IN" sz="2000" b="1" dirty="0"/>
              </a:p>
              <a:p>
                <a:r>
                  <a:rPr lang="en-IN" sz="2000" b="1" dirty="0" smtClean="0"/>
                  <a:t>A set of values(</a:t>
                </a:r>
                <a:r>
                  <a:rPr lang="en-IN" sz="2000" b="1" dirty="0" smtClean="0">
                    <a:solidFill>
                      <a:srgbClr val="00B050"/>
                    </a:solidFill>
                  </a:rPr>
                  <a:t>properties</a:t>
                </a:r>
                <a:r>
                  <a:rPr lang="en-IN" sz="2000" b="1" dirty="0" smtClean="0"/>
                  <a:t>) and </a:t>
                </a:r>
                <a:r>
                  <a:rPr lang="en-IN" sz="2000" b="1" u="sng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operations</a:t>
                </a:r>
              </a:p>
              <a:p>
                <a:endParaRPr lang="en-IN" sz="2000" b="1" dirty="0"/>
              </a:p>
              <a:p>
                <a:endParaRPr lang="en-US" sz="2000" b="1" dirty="0"/>
              </a:p>
            </p:txBody>
          </p:sp>
          <p:cxnSp>
            <p:nvCxnSpPr>
              <p:cNvPr id="9" name="Straight Arrow Connector 8"/>
              <p:cNvCxnSpPr>
                <a:stCxn id="6" idx="7"/>
              </p:cNvCxnSpPr>
              <p:nvPr/>
            </p:nvCxnSpPr>
            <p:spPr>
              <a:xfrm rot="5400000" flipH="1" flipV="1">
                <a:off x="7782223" y="3316613"/>
                <a:ext cx="320727" cy="25975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>
                <a:stCxn id="6" idx="5"/>
              </p:cNvCxnSpPr>
              <p:nvPr/>
            </p:nvCxnSpPr>
            <p:spPr>
              <a:xfrm rot="16200000" flipH="1">
                <a:off x="7782223" y="4496082"/>
                <a:ext cx="320727" cy="25975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6" idx="6"/>
              </p:cNvCxnSpPr>
              <p:nvPr/>
            </p:nvCxnSpPr>
            <p:spPr>
              <a:xfrm>
                <a:off x="8001024" y="4036223"/>
                <a:ext cx="428628" cy="357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6" idx="0"/>
              </p:cNvCxnSpPr>
              <p:nvPr/>
            </p:nvCxnSpPr>
            <p:spPr>
              <a:xfrm rot="5400000" flipH="1" flipV="1">
                <a:off x="7179487" y="3250405"/>
                <a:ext cx="35719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6" idx="4"/>
              </p:cNvCxnSpPr>
              <p:nvPr/>
            </p:nvCxnSpPr>
            <p:spPr>
              <a:xfrm rot="5400000">
                <a:off x="7179487" y="4822041"/>
                <a:ext cx="35719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7072330" y="2643182"/>
                <a:ext cx="6390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rgbClr val="00B050"/>
                    </a:solidFill>
                  </a:rPr>
                  <a:t>Type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8143900" y="3000372"/>
                <a:ext cx="7518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rgbClr val="00B050"/>
                    </a:solidFill>
                  </a:rPr>
                  <a:t>Brand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8459197" y="3929066"/>
                <a:ext cx="6848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err="1" smtClean="0">
                    <a:solidFill>
                      <a:srgbClr val="00B050"/>
                    </a:solidFill>
                  </a:rPr>
                  <a:t>Color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929454" y="5143512"/>
                <a:ext cx="8632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Write()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143900" y="4929198"/>
                <a:ext cx="657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rgbClr val="00B050"/>
                    </a:solidFill>
                  </a:rPr>
                  <a:t>Price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 flipV="1">
                <a:off x="3571868" y="2857496"/>
                <a:ext cx="3286148" cy="9286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4714876" y="4214818"/>
                <a:ext cx="2071702" cy="107157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9" name="TextBox 38"/>
          <p:cNvSpPr txBox="1"/>
          <p:nvPr/>
        </p:nvSpPr>
        <p:spPr>
          <a:xfrm>
            <a:off x="785786" y="4857760"/>
            <a:ext cx="771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solidFill>
                  <a:srgbClr val="002060"/>
                </a:solidFill>
              </a:rPr>
              <a:t>A collection of related data items together with an associated set of operations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143240" y="2428868"/>
            <a:ext cx="5119928" cy="571504"/>
            <a:chOff x="2016287" y="785794"/>
            <a:chExt cx="5119928" cy="571504"/>
          </a:xfrm>
        </p:grpSpPr>
        <p:sp>
          <p:nvSpPr>
            <p:cNvPr id="4" name="Rectangle 3"/>
            <p:cNvSpPr/>
            <p:nvPr/>
          </p:nvSpPr>
          <p:spPr>
            <a:xfrm>
              <a:off x="3643306" y="785794"/>
              <a:ext cx="1643074" cy="571504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b="1" dirty="0" smtClean="0">
                  <a:solidFill>
                    <a:srgbClr val="00B050"/>
                  </a:solidFill>
                </a:rPr>
                <a:t>Write()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6" name="Straight Arrow Connector 5"/>
            <p:cNvCxnSpPr>
              <a:endCxn id="4" idx="1"/>
            </p:cNvCxnSpPr>
            <p:nvPr/>
          </p:nvCxnSpPr>
          <p:spPr>
            <a:xfrm>
              <a:off x="2786050" y="1071546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286380" y="1071546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016287" y="857232"/>
              <a:ext cx="785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2060"/>
                  </a:solidFill>
                </a:rPr>
                <a:t>INPUT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43636" y="898690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2060"/>
                  </a:solidFill>
                </a:rPr>
                <a:t>OUTPUT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42910" y="428604"/>
            <a:ext cx="1734514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IN" b="1" dirty="0"/>
              <a:t>c</a:t>
            </a:r>
            <a:r>
              <a:rPr lang="en-IN" b="1" dirty="0" smtClean="0"/>
              <a:t>lass Pen</a:t>
            </a:r>
          </a:p>
          <a:p>
            <a:r>
              <a:rPr lang="en-IN" b="1" dirty="0" smtClean="0"/>
              <a:t>{</a:t>
            </a:r>
          </a:p>
          <a:p>
            <a:r>
              <a:rPr lang="en-IN" b="1" dirty="0" smtClean="0"/>
              <a:t>    public:</a:t>
            </a:r>
          </a:p>
          <a:p>
            <a:r>
              <a:rPr lang="en-IN" b="1" dirty="0" smtClean="0"/>
              <a:t>       </a:t>
            </a:r>
            <a:r>
              <a:rPr lang="en-IN" b="1" dirty="0" err="1" smtClean="0"/>
              <a:t>int</a:t>
            </a:r>
            <a:r>
              <a:rPr lang="en-IN" b="1" dirty="0" smtClean="0"/>
              <a:t> Type</a:t>
            </a:r>
          </a:p>
          <a:p>
            <a:r>
              <a:rPr lang="en-IN" b="1" dirty="0" smtClean="0"/>
              <a:t>       String Brand</a:t>
            </a:r>
          </a:p>
          <a:p>
            <a:r>
              <a:rPr lang="en-IN" b="1" dirty="0" smtClean="0"/>
              <a:t>       </a:t>
            </a:r>
            <a:r>
              <a:rPr lang="en-IN" b="1" dirty="0" err="1" smtClean="0"/>
              <a:t>int</a:t>
            </a:r>
            <a:r>
              <a:rPr lang="en-IN" b="1" dirty="0" smtClean="0"/>
              <a:t> </a:t>
            </a:r>
            <a:r>
              <a:rPr lang="en-IN" b="1" dirty="0" err="1" smtClean="0"/>
              <a:t>Color</a:t>
            </a:r>
            <a:endParaRPr lang="en-IN" b="1" dirty="0" smtClean="0"/>
          </a:p>
          <a:p>
            <a:r>
              <a:rPr lang="en-IN" b="1" dirty="0"/>
              <a:t> </a:t>
            </a:r>
            <a:r>
              <a:rPr lang="en-IN" b="1" dirty="0" smtClean="0"/>
              <a:t>      </a:t>
            </a:r>
            <a:r>
              <a:rPr lang="en-IN" b="1" dirty="0" err="1" smtClean="0"/>
              <a:t>int</a:t>
            </a:r>
            <a:r>
              <a:rPr lang="en-IN" b="1" dirty="0" smtClean="0"/>
              <a:t> Price</a:t>
            </a:r>
          </a:p>
          <a:p>
            <a:r>
              <a:rPr lang="en-IN" b="1" dirty="0" smtClean="0"/>
              <a:t>       void Write()</a:t>
            </a:r>
            <a:endParaRPr lang="en-IN" b="1" dirty="0"/>
          </a:p>
          <a:p>
            <a:r>
              <a:rPr lang="en-IN" b="1" dirty="0" smtClean="0"/>
              <a:t> }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071934" y="1500174"/>
            <a:ext cx="3052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ENCAPSULATION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86050" y="3214686"/>
            <a:ext cx="5792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C00000"/>
                </a:solidFill>
              </a:rPr>
              <a:t>Data Type </a:t>
            </a:r>
            <a:r>
              <a:rPr lang="en-IN" sz="2400" b="1" dirty="0" smtClean="0">
                <a:solidFill>
                  <a:srgbClr val="7030A0"/>
                </a:solidFill>
              </a:rPr>
              <a:t>: Independent of Implementation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71868" y="4214818"/>
            <a:ext cx="26324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chemeClr val="accent5">
                    <a:lumMod val="75000"/>
                  </a:schemeClr>
                </a:solidFill>
              </a:rPr>
              <a:t>Emphasis</a:t>
            </a:r>
            <a:r>
              <a:rPr lang="en-IN" sz="2400" b="1" dirty="0" smtClean="0"/>
              <a:t> -&gt; WHAT </a:t>
            </a:r>
          </a:p>
          <a:p>
            <a:r>
              <a:rPr lang="en-IN" sz="2400" b="1" dirty="0" smtClean="0">
                <a:solidFill>
                  <a:schemeClr val="accent5">
                    <a:lumMod val="75000"/>
                  </a:schemeClr>
                </a:solidFill>
              </a:rPr>
              <a:t>Abstract</a:t>
            </a:r>
            <a:r>
              <a:rPr lang="en-IN" sz="2400" b="1" dirty="0" smtClean="0"/>
              <a:t>  -&gt; HOW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42910" y="5572140"/>
            <a:ext cx="498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Data Structure : Physical Implementation of an ADT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©Jyoti Lakhani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0480" t="35869" r="43718" b="27858"/>
          <a:stretch>
            <a:fillRect/>
          </a:stretch>
        </p:blipFill>
        <p:spPr bwMode="auto">
          <a:xfrm>
            <a:off x="1500166" y="1714488"/>
            <a:ext cx="564360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286248" y="857232"/>
            <a:ext cx="1248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 smtClean="0">
                <a:solidFill>
                  <a:srgbClr val="FF0000"/>
                </a:solidFill>
              </a:rPr>
              <a:t>Data Type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98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ADT : Abstract Data Type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ADT : Abstract Data Type</dc:title>
  <dc:creator>Jyoti Lakhani</dc:creator>
  <cp:lastModifiedBy>word2</cp:lastModifiedBy>
  <cp:revision>3</cp:revision>
  <dcterms:created xsi:type="dcterms:W3CDTF">2020-10-27T03:34:19Z</dcterms:created>
  <dcterms:modified xsi:type="dcterms:W3CDTF">2020-11-05T08:16:40Z</dcterms:modified>
</cp:coreProperties>
</file>